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2"/>
  </p:notesMasterIdLst>
  <p:sldIdLst>
    <p:sldId id="257" r:id="rId2"/>
    <p:sldId id="271" r:id="rId3"/>
    <p:sldId id="288" r:id="rId4"/>
    <p:sldId id="289" r:id="rId5"/>
    <p:sldId id="290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271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4D"/>
    <a:srgbClr val="2268BB"/>
    <a:srgbClr val="AA79C1"/>
    <a:srgbClr val="397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ipywidgets</a:t>
            </a:r>
            <a:r>
              <a:rPr lang="en-US" dirty="0"/>
              <a:t> as widgets</a:t>
            </a:r>
          </a:p>
          <a:p>
            <a:r>
              <a:rPr lang="en-US" dirty="0"/>
              <a:t>from </a:t>
            </a:r>
            <a:r>
              <a:rPr lang="en-US" dirty="0" err="1"/>
              <a:t>IPython.display</a:t>
            </a:r>
            <a:r>
              <a:rPr lang="en-US" dirty="0"/>
              <a:t> import display</a:t>
            </a:r>
          </a:p>
          <a:p>
            <a:endParaRPr lang="en-US" dirty="0"/>
          </a:p>
          <a:p>
            <a:r>
              <a:rPr lang="en-US" dirty="0"/>
              <a:t># Function to plot the sine wave</a:t>
            </a:r>
          </a:p>
          <a:p>
            <a:r>
              <a:rPr lang="en-US" dirty="0"/>
              <a:t>def </a:t>
            </a:r>
            <a:r>
              <a:rPr lang="en-US" dirty="0" err="1"/>
              <a:t>plot_sine_wave</a:t>
            </a:r>
            <a:r>
              <a:rPr lang="en-US" dirty="0"/>
              <a:t>(amplitude, frequency, phase, color):</a:t>
            </a:r>
          </a:p>
          <a:p>
            <a:r>
              <a:rPr lang="en-US" dirty="0"/>
              <a:t>    x = </a:t>
            </a:r>
            <a:r>
              <a:rPr lang="en-US" dirty="0" err="1"/>
              <a:t>np.linspace</a:t>
            </a:r>
            <a:r>
              <a:rPr lang="en-US" dirty="0"/>
              <a:t>(0, 10, 1000)</a:t>
            </a:r>
          </a:p>
          <a:p>
            <a:r>
              <a:rPr lang="en-US" dirty="0"/>
              <a:t>    y = amplitude * </a:t>
            </a:r>
            <a:r>
              <a:rPr lang="en-US" dirty="0" err="1"/>
              <a:t>np.sin</a:t>
            </a:r>
            <a:r>
              <a:rPr lang="en-US" dirty="0"/>
              <a:t>(2 * </a:t>
            </a:r>
            <a:r>
              <a:rPr lang="en-US" dirty="0" err="1"/>
              <a:t>np.pi</a:t>
            </a:r>
            <a:r>
              <a:rPr lang="en-US" dirty="0"/>
              <a:t> * frequency * x + phase)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=(10, 6))</a:t>
            </a:r>
          </a:p>
          <a:p>
            <a:r>
              <a:rPr lang="en-US" dirty="0"/>
              <a:t>    </a:t>
            </a:r>
            <a:r>
              <a:rPr lang="en-US" dirty="0" err="1"/>
              <a:t>plt.plot</a:t>
            </a:r>
            <a:r>
              <a:rPr lang="en-US" dirty="0"/>
              <a:t>(x, y, color=color)</a:t>
            </a:r>
          </a:p>
          <a:p>
            <a:r>
              <a:rPr lang="en-US" dirty="0"/>
              <a:t>    </a:t>
            </a:r>
            <a:r>
              <a:rPr lang="en-US" dirty="0" err="1"/>
              <a:t>plt.ylim</a:t>
            </a:r>
            <a:r>
              <a:rPr lang="en-US" dirty="0"/>
              <a:t>(-10, 10)</a:t>
            </a:r>
          </a:p>
          <a:p>
            <a:r>
              <a:rPr lang="en-US" dirty="0"/>
              <a:t>    </a:t>
            </a:r>
            <a:r>
              <a:rPr lang="en-US" dirty="0" err="1"/>
              <a:t>plt.title</a:t>
            </a:r>
            <a:r>
              <a:rPr lang="en-US" dirty="0"/>
              <a:t>('Interactive Sine Wave')</a:t>
            </a:r>
          </a:p>
          <a:p>
            <a:r>
              <a:rPr lang="en-US" dirty="0"/>
              <a:t>    </a:t>
            </a:r>
            <a:r>
              <a:rPr lang="en-US" dirty="0" err="1"/>
              <a:t>plt.xlabel</a:t>
            </a:r>
            <a:r>
              <a:rPr lang="en-US" dirty="0"/>
              <a:t>('x')</a:t>
            </a:r>
          </a:p>
          <a:p>
            <a:r>
              <a:rPr lang="en-US" dirty="0"/>
              <a:t>    </a:t>
            </a:r>
            <a:r>
              <a:rPr lang="en-US" dirty="0" err="1"/>
              <a:t>plt.ylabel</a:t>
            </a:r>
            <a:r>
              <a:rPr lang="en-US" dirty="0"/>
              <a:t>('y')</a:t>
            </a:r>
          </a:p>
          <a:p>
            <a:r>
              <a:rPr lang="en-US" dirty="0"/>
              <a:t>    </a:t>
            </a:r>
            <a:r>
              <a:rPr lang="en-US" dirty="0" err="1"/>
              <a:t>plt.grid</a:t>
            </a:r>
            <a:r>
              <a:rPr lang="en-US" dirty="0"/>
              <a:t>(True)</a:t>
            </a:r>
          </a:p>
          <a:p>
            <a:r>
              <a:rPr lang="en-US" dirty="0"/>
              <a:t>   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Create widgets</a:t>
            </a:r>
          </a:p>
          <a:p>
            <a:r>
              <a:rPr lang="en-US" dirty="0" err="1"/>
              <a:t>amplitude_slider</a:t>
            </a:r>
            <a:r>
              <a:rPr lang="en-US" dirty="0"/>
              <a:t> = </a:t>
            </a:r>
            <a:r>
              <a:rPr lang="en-US" dirty="0" err="1"/>
              <a:t>widgets.FloatSlider</a:t>
            </a:r>
            <a:r>
              <a:rPr lang="en-US" dirty="0"/>
              <a:t>(value=1, min=0, max=10, step=0.1, description='Amplitude:')</a:t>
            </a:r>
          </a:p>
          <a:p>
            <a:r>
              <a:rPr lang="en-US" dirty="0" err="1"/>
              <a:t>frequency_slider</a:t>
            </a:r>
            <a:r>
              <a:rPr lang="en-US" dirty="0"/>
              <a:t> = </a:t>
            </a:r>
            <a:r>
              <a:rPr lang="en-US" dirty="0" err="1"/>
              <a:t>widgets.FloatSlider</a:t>
            </a:r>
            <a:r>
              <a:rPr lang="en-US" dirty="0"/>
              <a:t>(value=1, min=0.1, max=5, step=0.1, description='Frequency:')</a:t>
            </a:r>
          </a:p>
          <a:p>
            <a:r>
              <a:rPr lang="en-US" dirty="0" err="1"/>
              <a:t>phase_slider</a:t>
            </a:r>
            <a:r>
              <a:rPr lang="en-US" dirty="0"/>
              <a:t> = </a:t>
            </a:r>
            <a:r>
              <a:rPr lang="en-US" dirty="0" err="1"/>
              <a:t>widgets.FloatSlider</a:t>
            </a:r>
            <a:r>
              <a:rPr lang="en-US" dirty="0"/>
              <a:t>(value=0, min=0, max=2*</a:t>
            </a:r>
            <a:r>
              <a:rPr lang="en-US" dirty="0" err="1"/>
              <a:t>np.pi</a:t>
            </a:r>
            <a:r>
              <a:rPr lang="en-US" dirty="0"/>
              <a:t>, step=0.1, description='Phase:')</a:t>
            </a:r>
          </a:p>
          <a:p>
            <a:r>
              <a:rPr lang="en-US" dirty="0" err="1"/>
              <a:t>color_picker</a:t>
            </a:r>
            <a:r>
              <a:rPr lang="en-US" dirty="0"/>
              <a:t> = </a:t>
            </a:r>
            <a:r>
              <a:rPr lang="en-US" dirty="0" err="1"/>
              <a:t>widgets.ColorPicker</a:t>
            </a:r>
            <a:r>
              <a:rPr lang="en-US" dirty="0"/>
              <a:t>(value='blue', description='Color:')</a:t>
            </a:r>
          </a:p>
          <a:p>
            <a:endParaRPr lang="en-US" dirty="0"/>
          </a:p>
          <a:p>
            <a:r>
              <a:rPr lang="en-US" dirty="0"/>
              <a:t># Create the interactive output</a:t>
            </a:r>
          </a:p>
          <a:p>
            <a:r>
              <a:rPr lang="en-US" dirty="0"/>
              <a:t>output = </a:t>
            </a:r>
            <a:r>
              <a:rPr lang="en-US" dirty="0" err="1"/>
              <a:t>widgets.interactive_output</a:t>
            </a:r>
            <a:r>
              <a:rPr lang="en-US" dirty="0"/>
              <a:t>(</a:t>
            </a:r>
            <a:r>
              <a:rPr lang="en-US" dirty="0" err="1"/>
              <a:t>plot_sine_wave</a:t>
            </a:r>
            <a:r>
              <a:rPr lang="en-US" dirty="0"/>
              <a:t>, {</a:t>
            </a:r>
          </a:p>
          <a:p>
            <a:r>
              <a:rPr lang="en-US" dirty="0"/>
              <a:t>    'amplitude': </a:t>
            </a:r>
            <a:r>
              <a:rPr lang="en-US" dirty="0" err="1"/>
              <a:t>amplitude_slider</a:t>
            </a:r>
            <a:r>
              <a:rPr lang="en-US" dirty="0"/>
              <a:t>,</a:t>
            </a:r>
          </a:p>
          <a:p>
            <a:r>
              <a:rPr lang="en-US" dirty="0"/>
              <a:t>    'frequency': </a:t>
            </a:r>
            <a:r>
              <a:rPr lang="en-US" dirty="0" err="1"/>
              <a:t>frequency_slider</a:t>
            </a:r>
            <a:r>
              <a:rPr lang="en-US" dirty="0"/>
              <a:t>,</a:t>
            </a:r>
          </a:p>
          <a:p>
            <a:r>
              <a:rPr lang="en-US" dirty="0"/>
              <a:t>    'phase': </a:t>
            </a:r>
            <a:r>
              <a:rPr lang="en-US" dirty="0" err="1"/>
              <a:t>phase_slider</a:t>
            </a:r>
            <a:r>
              <a:rPr lang="en-US" dirty="0"/>
              <a:t>,</a:t>
            </a:r>
          </a:p>
          <a:p>
            <a:r>
              <a:rPr lang="en-US" dirty="0"/>
              <a:t>    'color': </a:t>
            </a:r>
            <a:r>
              <a:rPr lang="en-US" dirty="0" err="1"/>
              <a:t>color_picker</a:t>
            </a:r>
            <a:endParaRPr lang="en-US" dirty="0"/>
          </a:p>
          <a:p>
            <a:r>
              <a:rPr lang="en-US" dirty="0"/>
              <a:t>})</a:t>
            </a:r>
          </a:p>
          <a:p>
            <a:endParaRPr lang="en-US" dirty="0"/>
          </a:p>
          <a:p>
            <a:r>
              <a:rPr lang="en-US" dirty="0"/>
              <a:t># Display the widgets and the output</a:t>
            </a:r>
          </a:p>
          <a:p>
            <a:r>
              <a:rPr lang="en-US" dirty="0"/>
              <a:t>display(</a:t>
            </a:r>
            <a:r>
              <a:rPr lang="en-US" dirty="0" err="1"/>
              <a:t>amplitude_slider</a:t>
            </a:r>
            <a:r>
              <a:rPr lang="en-US" dirty="0"/>
              <a:t>, </a:t>
            </a:r>
            <a:r>
              <a:rPr lang="en-US" dirty="0" err="1"/>
              <a:t>frequency_slider</a:t>
            </a:r>
            <a:r>
              <a:rPr lang="en-US" dirty="0"/>
              <a:t>, </a:t>
            </a:r>
            <a:r>
              <a:rPr lang="en-US" dirty="0" err="1"/>
              <a:t>phase_slider</a:t>
            </a:r>
            <a:r>
              <a:rPr lang="en-US" dirty="0"/>
              <a:t>, </a:t>
            </a:r>
            <a:r>
              <a:rPr lang="en-US" dirty="0" err="1"/>
              <a:t>color_picker</a:t>
            </a:r>
            <a:r>
              <a:rPr lang="en-US" dirty="0"/>
              <a:t>, output)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4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https://github.com/jupyterlab/jupyterlab-github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02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https://code.visualstudio.com/docs/sourcecontrol/github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38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Print(“Hello, World”)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5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Intro to Notebooks</a:t>
            </a:r>
          </a:p>
          <a:p>
            <a:endParaRPr lang="en-US" dirty="0"/>
          </a:p>
          <a:p>
            <a:r>
              <a:rPr lang="en-US" dirty="0"/>
              <a:t>## Awesome Examples</a:t>
            </a:r>
          </a:p>
          <a:p>
            <a:endParaRPr lang="en-US" dirty="0"/>
          </a:p>
          <a:p>
            <a:r>
              <a:rPr lang="en-US" dirty="0"/>
              <a:t>### Really Easy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9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https://www.markdownguide.org/cheat-sheet/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1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https://gist.github.com/discdiver/9e00618756d120a8c9fa344ac1c375ac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Sample data</a:t>
            </a:r>
          </a:p>
          <a:p>
            <a:r>
              <a:rPr lang="en-US" dirty="0"/>
              <a:t>years = [2015, 2016, 2017, 2018, 2019, 2020]</a:t>
            </a:r>
          </a:p>
          <a:p>
            <a:r>
              <a:rPr lang="en-US" dirty="0"/>
              <a:t>values = [100, 200, 300, 400, 500, 600]</a:t>
            </a:r>
          </a:p>
          <a:p>
            <a:endParaRPr lang="en-US" dirty="0"/>
          </a:p>
          <a:p>
            <a:r>
              <a:rPr lang="en-US" dirty="0"/>
              <a:t># Create a line plot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=(8, 5))</a:t>
            </a:r>
          </a:p>
          <a:p>
            <a:r>
              <a:rPr lang="en-US" dirty="0" err="1"/>
              <a:t>plt.plot</a:t>
            </a:r>
            <a:r>
              <a:rPr lang="en-US" dirty="0"/>
              <a:t>(years, values, marker='o', </a:t>
            </a:r>
            <a:r>
              <a:rPr lang="en-US" dirty="0" err="1"/>
              <a:t>linestyle</a:t>
            </a:r>
            <a:r>
              <a:rPr lang="en-US" dirty="0"/>
              <a:t>='-', color='b')</a:t>
            </a:r>
          </a:p>
          <a:p>
            <a:endParaRPr lang="en-US" dirty="0"/>
          </a:p>
          <a:p>
            <a:r>
              <a:rPr lang="en-US" dirty="0"/>
              <a:t># Adding titles and labels</a:t>
            </a:r>
          </a:p>
          <a:p>
            <a:r>
              <a:rPr lang="en-US" dirty="0" err="1"/>
              <a:t>plt.title</a:t>
            </a:r>
            <a:r>
              <a:rPr lang="en-US" dirty="0"/>
              <a:t>('Yearly Values')</a:t>
            </a:r>
          </a:p>
          <a:p>
            <a:r>
              <a:rPr lang="en-US" dirty="0" err="1"/>
              <a:t>plt.xlabel</a:t>
            </a:r>
            <a:r>
              <a:rPr lang="en-US" dirty="0"/>
              <a:t>('Year')</a:t>
            </a:r>
          </a:p>
          <a:p>
            <a:r>
              <a:rPr lang="en-US" dirty="0" err="1"/>
              <a:t>plt.ylabel</a:t>
            </a:r>
            <a:r>
              <a:rPr lang="en-US" dirty="0"/>
              <a:t>('Value')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4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Sample data</a:t>
            </a:r>
          </a:p>
          <a:p>
            <a:r>
              <a:rPr lang="en-US" dirty="0"/>
              <a:t>x = [1, 2, 3, 4, 5, 6, 7, 8, 9, 10]</a:t>
            </a:r>
          </a:p>
          <a:p>
            <a:r>
              <a:rPr lang="en-US" dirty="0"/>
              <a:t>y = [2, 3, 5, 7, 11, 13, 17, 19, 23, 29]</a:t>
            </a:r>
          </a:p>
          <a:p>
            <a:endParaRPr lang="en-US" dirty="0"/>
          </a:p>
          <a:p>
            <a:r>
              <a:rPr lang="en-US" dirty="0"/>
              <a:t># Create a scatter plot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=(8, 5))</a:t>
            </a:r>
          </a:p>
          <a:p>
            <a:r>
              <a:rPr lang="en-US" dirty="0" err="1"/>
              <a:t>plt.scatter</a:t>
            </a:r>
            <a:r>
              <a:rPr lang="en-US" dirty="0"/>
              <a:t>(x, y, color='green')</a:t>
            </a:r>
          </a:p>
          <a:p>
            <a:endParaRPr lang="en-US" dirty="0"/>
          </a:p>
          <a:p>
            <a:r>
              <a:rPr lang="en-US" dirty="0"/>
              <a:t># Adding titles and labels</a:t>
            </a:r>
          </a:p>
          <a:p>
            <a:r>
              <a:rPr lang="en-US" dirty="0" err="1"/>
              <a:t>plt.title</a:t>
            </a:r>
            <a:r>
              <a:rPr lang="en-US" dirty="0"/>
              <a:t>('Prime Numbers Scatter Plot')</a:t>
            </a:r>
          </a:p>
          <a:p>
            <a:r>
              <a:rPr lang="en-US" dirty="0" err="1"/>
              <a:t>plt.xlabel</a:t>
            </a:r>
            <a:r>
              <a:rPr lang="en-US" dirty="0"/>
              <a:t>('X values')</a:t>
            </a:r>
          </a:p>
          <a:p>
            <a:r>
              <a:rPr lang="en-US" dirty="0" err="1"/>
              <a:t>plt.ylabel</a:t>
            </a:r>
            <a:r>
              <a:rPr lang="en-US" dirty="0"/>
              <a:t>('Y values')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5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import pandas as pd</a:t>
            </a:r>
          </a:p>
          <a:p>
            <a:endParaRPr lang="en-US" dirty="0"/>
          </a:p>
          <a:p>
            <a:r>
              <a:rPr lang="en-US" dirty="0"/>
              <a:t># Sample data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'A': [1, 2, 3, 4, 5],</a:t>
            </a:r>
          </a:p>
          <a:p>
            <a:r>
              <a:rPr lang="en-US" dirty="0"/>
              <a:t>    'B': [2, 3, 4, 5, 6],</a:t>
            </a:r>
          </a:p>
          <a:p>
            <a:r>
              <a:rPr lang="en-US" dirty="0"/>
              <a:t>    'C': [5, 6, 7, 8, 9]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pairplot</a:t>
            </a:r>
            <a:endParaRPr lang="en-US" dirty="0"/>
          </a:p>
          <a:p>
            <a:r>
              <a:rPr lang="en-US" dirty="0" err="1"/>
              <a:t>sns.pairplot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 pip install </a:t>
            </a: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ipywidgets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ipywidgets</a:t>
            </a:r>
            <a:r>
              <a:rPr lang="en-US" dirty="0"/>
              <a:t> as widgets</a:t>
            </a:r>
          </a:p>
          <a:p>
            <a:r>
              <a:rPr lang="en-US" dirty="0"/>
              <a:t>from </a:t>
            </a:r>
            <a:r>
              <a:rPr lang="en-US" dirty="0" err="1"/>
              <a:t>IPython.display</a:t>
            </a:r>
            <a:r>
              <a:rPr lang="en-US" dirty="0"/>
              <a:t> import display, HTML</a:t>
            </a:r>
          </a:p>
          <a:p>
            <a:endParaRPr lang="en-US" dirty="0"/>
          </a:p>
          <a:p>
            <a:r>
              <a:rPr lang="en-US" dirty="0"/>
              <a:t># Create a dropdown widget for color selection</a:t>
            </a:r>
          </a:p>
          <a:p>
            <a:r>
              <a:rPr lang="en-US" dirty="0" err="1"/>
              <a:t>color_dropdown</a:t>
            </a:r>
            <a:r>
              <a:rPr lang="en-US" dirty="0"/>
              <a:t> = </a:t>
            </a:r>
            <a:r>
              <a:rPr lang="en-US" dirty="0" err="1"/>
              <a:t>widgets.Dropdown</a:t>
            </a:r>
            <a:r>
              <a:rPr lang="en-US" dirty="0"/>
              <a:t>(</a:t>
            </a:r>
          </a:p>
          <a:p>
            <a:r>
              <a:rPr lang="en-US" dirty="0"/>
              <a:t>    options=['red', 'green', 'blue', 'yellow', 'purple'],</a:t>
            </a:r>
          </a:p>
          <a:p>
            <a:r>
              <a:rPr lang="en-US" dirty="0"/>
              <a:t>    value='red',</a:t>
            </a:r>
          </a:p>
          <a:p>
            <a:r>
              <a:rPr lang="en-US" dirty="0"/>
              <a:t>    description='Color:',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Create an output widget to display the selected color</a:t>
            </a:r>
          </a:p>
          <a:p>
            <a:r>
              <a:rPr lang="en-US" dirty="0"/>
              <a:t>output = </a:t>
            </a:r>
            <a:r>
              <a:rPr lang="en-US" dirty="0" err="1"/>
              <a:t>widgets.Output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Define a function to update the output when the color is changed</a:t>
            </a:r>
          </a:p>
          <a:p>
            <a:r>
              <a:rPr lang="en-US" dirty="0"/>
              <a:t>def </a:t>
            </a:r>
            <a:r>
              <a:rPr lang="en-US" dirty="0" err="1"/>
              <a:t>on_color_change</a:t>
            </a:r>
            <a:r>
              <a:rPr lang="en-US" dirty="0"/>
              <a:t>(change):</a:t>
            </a:r>
          </a:p>
          <a:p>
            <a:r>
              <a:rPr lang="en-US" dirty="0"/>
              <a:t>    with output:</a:t>
            </a:r>
          </a:p>
          <a:p>
            <a:r>
              <a:rPr lang="en-US" dirty="0"/>
              <a:t>        </a:t>
            </a:r>
            <a:r>
              <a:rPr lang="en-US" dirty="0" err="1"/>
              <a:t>output.clear_output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selected_color</a:t>
            </a:r>
            <a:r>
              <a:rPr lang="en-US" dirty="0"/>
              <a:t> = </a:t>
            </a:r>
            <a:r>
              <a:rPr lang="en-US" dirty="0" err="1"/>
              <a:t>change.new</a:t>
            </a:r>
            <a:endParaRPr lang="en-US" dirty="0"/>
          </a:p>
          <a:p>
            <a:r>
              <a:rPr lang="en-US" dirty="0"/>
              <a:t>        display(HTML(f'&lt;div style="width: 100px; height: 100px; background-color: {</a:t>
            </a:r>
            <a:r>
              <a:rPr lang="en-US" dirty="0" err="1"/>
              <a:t>selected_color</a:t>
            </a:r>
            <a:r>
              <a:rPr lang="en-US" dirty="0"/>
              <a:t>};"&gt;&lt;/div&gt;'))</a:t>
            </a:r>
          </a:p>
          <a:p>
            <a:r>
              <a:rPr lang="en-US" dirty="0"/>
              <a:t>        print(</a:t>
            </a:r>
            <a:r>
              <a:rPr lang="en-US" dirty="0" err="1"/>
              <a:t>f"You</a:t>
            </a:r>
            <a:r>
              <a:rPr lang="en-US" dirty="0"/>
              <a:t> selected: {</a:t>
            </a:r>
            <a:r>
              <a:rPr lang="en-US" dirty="0" err="1"/>
              <a:t>selected_color</a:t>
            </a:r>
            <a:r>
              <a:rPr lang="en-US" dirty="0"/>
              <a:t>}")</a:t>
            </a:r>
          </a:p>
          <a:p>
            <a:endParaRPr lang="en-US" dirty="0"/>
          </a:p>
          <a:p>
            <a:r>
              <a:rPr lang="en-US" dirty="0"/>
              <a:t># Attach the function to the dropdown widget</a:t>
            </a:r>
          </a:p>
          <a:p>
            <a:r>
              <a:rPr lang="en-US" dirty="0" err="1"/>
              <a:t>color_dropdown.observe</a:t>
            </a:r>
            <a:r>
              <a:rPr lang="en-US" dirty="0"/>
              <a:t>(</a:t>
            </a:r>
            <a:r>
              <a:rPr lang="en-US" dirty="0" err="1"/>
              <a:t>on_color_change</a:t>
            </a:r>
            <a:r>
              <a:rPr lang="en-US" dirty="0"/>
              <a:t>, names='value')</a:t>
            </a:r>
          </a:p>
          <a:p>
            <a:endParaRPr lang="en-US" dirty="0"/>
          </a:p>
          <a:p>
            <a:r>
              <a:rPr lang="en-US" dirty="0"/>
              <a:t># Display the widgets</a:t>
            </a:r>
          </a:p>
          <a:p>
            <a:r>
              <a:rPr lang="en-US" dirty="0"/>
              <a:t>display(</a:t>
            </a:r>
            <a:r>
              <a:rPr lang="en-US" dirty="0" err="1"/>
              <a:t>color_dropdown</a:t>
            </a:r>
            <a:r>
              <a:rPr lang="en-US" dirty="0"/>
              <a:t>, output)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9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B7F9C-D00C-3E54-FE76-3E0E28FF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49" y="1648010"/>
            <a:ext cx="9230903" cy="47244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753370D-95F1-A71F-B9EA-CBF5A9B7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549" y="0"/>
            <a:ext cx="9905998" cy="1478570"/>
          </a:xfrm>
        </p:spPr>
        <p:txBody>
          <a:bodyPr/>
          <a:lstStyle/>
          <a:p>
            <a:r>
              <a:rPr lang="en-US" dirty="0"/>
              <a:t>Introduction to jupyter notebooks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CBACA-3CF2-AA0C-C885-133786A5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69" y="0"/>
            <a:ext cx="710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275D0-F177-0B3F-7295-74B594DC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55" y="1911610"/>
            <a:ext cx="5881690" cy="30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4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015BA-6C92-DEA2-A908-1C3AB597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6" y="145662"/>
            <a:ext cx="8986828" cy="6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9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23E-52DF-09E7-FCDA-24EE4338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&amp; Exporting Notebooks</a:t>
            </a:r>
          </a:p>
        </p:txBody>
      </p:sp>
    </p:spTree>
    <p:extLst>
      <p:ext uri="{BB962C8B-B14F-4D97-AF65-F5344CB8AC3E}">
        <p14:creationId xmlns:p14="http://schemas.microsoft.com/office/powerpoint/2010/main" val="32941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B2B68-C695-D813-4447-426CDC701772}"/>
              </a:ext>
            </a:extLst>
          </p:cNvPr>
          <p:cNvGrpSpPr/>
          <p:nvPr/>
        </p:nvGrpSpPr>
        <p:grpSpPr>
          <a:xfrm>
            <a:off x="1226332" y="1399722"/>
            <a:ext cx="9739337" cy="4058556"/>
            <a:chOff x="1603690" y="411155"/>
            <a:chExt cx="9739337" cy="4058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05163E-EFA9-C8EC-64DE-DC63144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690" y="411155"/>
              <a:ext cx="3592250" cy="37001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002BE6-ABDD-B357-257D-237C3D2B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7832" y="538962"/>
              <a:ext cx="3383573" cy="4496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0C1B64-E535-E8ED-8CD1-3D94CF3F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7161" y="1566644"/>
              <a:ext cx="5635866" cy="290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73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69F4-FCDB-E8DC-F69A-2B8B1355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&amp; Tips</a:t>
            </a:r>
          </a:p>
        </p:txBody>
      </p:sp>
    </p:spTree>
    <p:extLst>
      <p:ext uri="{BB962C8B-B14F-4D97-AF65-F5344CB8AC3E}">
        <p14:creationId xmlns:p14="http://schemas.microsoft.com/office/powerpoint/2010/main" val="371968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E9196B-CABC-05AC-56E7-5E83F4DD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26"/>
            <a:ext cx="9905998" cy="1478570"/>
          </a:xfrm>
        </p:spPr>
        <p:txBody>
          <a:bodyPr/>
          <a:lstStyle/>
          <a:p>
            <a:r>
              <a:rPr lang="en-US" dirty="0"/>
              <a:t>Use VS Code or some other advanced 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32490-7F59-F19E-D800-9B951AC6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45152"/>
            <a:ext cx="9784928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F42F-C0F1-449E-4CBB-732C320D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1067"/>
            <a:ext cx="9905998" cy="1478570"/>
          </a:xfrm>
        </p:spPr>
        <p:txBody>
          <a:bodyPr/>
          <a:lstStyle/>
          <a:p>
            <a:r>
              <a:rPr lang="en-US" dirty="0"/>
              <a:t>Get a GitHub account </a:t>
            </a:r>
            <a:br>
              <a:rPr lang="en-US" dirty="0"/>
            </a:br>
            <a:r>
              <a:rPr lang="en-US" dirty="0"/>
              <a:t>&amp; use version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BEDA6-43D4-5D09-0804-BC1D2AD5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63" y="1530018"/>
            <a:ext cx="9509474" cy="50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997D2-CB05-F78F-61C8-86CF78355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85" y="0"/>
            <a:ext cx="699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6B6B2-8071-0B52-DCD5-6A8E5DBE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94" y="87340"/>
            <a:ext cx="7529212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D54-DC6A-9537-440C-EB4472BD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3921-9E29-4FDB-0B66-F9E0BF94A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0447"/>
            <a:ext cx="9905999" cy="4727944"/>
          </a:xfrm>
        </p:spPr>
        <p:txBody>
          <a:bodyPr>
            <a:normAutofit lnSpcReduction="10000"/>
          </a:bodyPr>
          <a:lstStyle/>
          <a:p>
            <a:r>
              <a:rPr lang="en-US" sz="3200" strike="sngStrike" dirty="0"/>
              <a:t>Introduction</a:t>
            </a:r>
          </a:p>
          <a:p>
            <a:r>
              <a:rPr lang="en-US" sz="3200" strike="sngStrike" dirty="0"/>
              <a:t>Setting Up JupyterLab</a:t>
            </a:r>
          </a:p>
          <a:p>
            <a:r>
              <a:rPr lang="en-US" sz="3200" strike="sngStrike" dirty="0"/>
              <a:t>Basic Features of JupyterLab</a:t>
            </a:r>
          </a:p>
          <a:p>
            <a:r>
              <a:rPr lang="en-US" sz="3200" dirty="0"/>
              <a:t>Adding Visuals and Interactivity</a:t>
            </a:r>
          </a:p>
          <a:p>
            <a:r>
              <a:rPr lang="en-US" sz="3200" dirty="0"/>
              <a:t>Sharing and Exporting Notebooks</a:t>
            </a:r>
          </a:p>
          <a:p>
            <a:r>
              <a:rPr lang="en-US" sz="3200" dirty="0"/>
              <a:t>Best Practices and Tips</a:t>
            </a:r>
          </a:p>
          <a:p>
            <a:r>
              <a:rPr lang="en-US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2614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746C-0D17-BE6C-9ED0-191FC2D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cells: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5A657-E298-4326-098E-FEC8A967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33" y="2097088"/>
            <a:ext cx="7507357" cy="32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F2A9-9B70-54B2-CA58-4A08D5C1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cells: 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D4D51-C724-89D1-7B92-B7943C54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75" y="1835438"/>
            <a:ext cx="7169250" cy="43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B5F45-37F6-80A0-0D6F-A548B180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445" y="0"/>
            <a:ext cx="7419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A4220-CB67-363A-9E4D-90E4BF71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86" y="0"/>
            <a:ext cx="823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258D-48B1-C9B6-7EE0-61E67990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visuals &amp; Interactivity</a:t>
            </a:r>
          </a:p>
        </p:txBody>
      </p:sp>
    </p:spTree>
    <p:extLst>
      <p:ext uri="{BB962C8B-B14F-4D97-AF65-F5344CB8AC3E}">
        <p14:creationId xmlns:p14="http://schemas.microsoft.com/office/powerpoint/2010/main" val="412597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E32269-E455-27B4-F2D6-1A4B09DB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34" y="473361"/>
            <a:ext cx="8931931" cy="59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3AEA0-DA0D-1465-3E21-109C20D9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71" y="603038"/>
            <a:ext cx="8342857" cy="56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8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7096</TotalTime>
  <Words>987</Words>
  <Application>Microsoft Office PowerPoint</Application>
  <PresentationFormat>Widescreen</PresentationFormat>
  <Paragraphs>157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Introduction to jupyter notebooks part 2</vt:lpstr>
      <vt:lpstr>What you will learn</vt:lpstr>
      <vt:lpstr>A tale of two cells: code</vt:lpstr>
      <vt:lpstr>A tale of two cells: markdown</vt:lpstr>
      <vt:lpstr>PowerPoint Presentation</vt:lpstr>
      <vt:lpstr>PowerPoint Presentation</vt:lpstr>
      <vt:lpstr>Adding visuals &amp; Interactivity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Sharing &amp; Exporting Notebooks</vt:lpstr>
      <vt:lpstr>PowerPoint Presentation</vt:lpstr>
      <vt:lpstr>Best Practices &amp; Tips</vt:lpstr>
      <vt:lpstr>Use VS Code or some other advanced ide</vt:lpstr>
      <vt:lpstr>Get a GitHub account  &amp; use version control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25</cp:revision>
  <dcterms:created xsi:type="dcterms:W3CDTF">2024-06-30T01:37:58Z</dcterms:created>
  <dcterms:modified xsi:type="dcterms:W3CDTF">2024-09-04T17:03:28Z</dcterms:modified>
</cp:coreProperties>
</file>